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8" r:id="rId12"/>
    <p:sldId id="266" r:id="rId13"/>
    <p:sldId id="267" r:id="rId14"/>
    <p:sldId id="264" r:id="rId15"/>
    <p:sldId id="269" r:id="rId16"/>
    <p:sldId id="601" r:id="rId17"/>
    <p:sldId id="270" r:id="rId18"/>
    <p:sldId id="271" r:id="rId19"/>
    <p:sldId id="599" r:id="rId20"/>
    <p:sldId id="602" r:id="rId21"/>
    <p:sldId id="605" r:id="rId22"/>
    <p:sldId id="603" r:id="rId23"/>
    <p:sldId id="604" r:id="rId24"/>
    <p:sldId id="272" r:id="rId25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18-Apr-19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2223"/>
            <a:ext cx="9144000" cy="1844675"/>
          </a:xfrm>
        </p:spPr>
        <p:txBody>
          <a:bodyPr/>
          <a:lstStyle/>
          <a:p>
            <a:r>
              <a:rPr lang="en-IN" altLang="en-US" dirty="0"/>
              <a:t>Student Connect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3790" y="4282123"/>
            <a:ext cx="9144000" cy="1655762"/>
          </a:xfrm>
        </p:spPr>
        <p:txBody>
          <a:bodyPr>
            <a:normAutofit fontScale="97500"/>
          </a:bodyPr>
          <a:lstStyle/>
          <a:p>
            <a:r>
              <a:rPr lang="en-IN" altLang="en-US" sz="3200" dirty="0"/>
              <a:t>Prepared by </a:t>
            </a:r>
          </a:p>
          <a:p>
            <a:r>
              <a:rPr lang="en-IN" altLang="en-US" sz="3200" dirty="0"/>
              <a:t> </a:t>
            </a:r>
            <a:r>
              <a:rPr lang="en-IN" altLang="en-US" sz="3200" dirty="0" err="1"/>
              <a:t>V.Pardhu</a:t>
            </a:r>
            <a:r>
              <a:rPr lang="en-IN" altLang="en-US" sz="3200" dirty="0"/>
              <a:t> Vineeth   -  120015109</a:t>
            </a:r>
          </a:p>
          <a:p>
            <a:r>
              <a:rPr lang="en-IN" altLang="en-US" sz="3200" dirty="0">
                <a:sym typeface="+mn-ea"/>
              </a:rPr>
              <a:t> </a:t>
            </a:r>
            <a:r>
              <a:rPr lang="en-IN" altLang="en-US" sz="3200" dirty="0" err="1">
                <a:sym typeface="+mn-ea"/>
              </a:rPr>
              <a:t>V.Bhargav</a:t>
            </a:r>
            <a:r>
              <a:rPr lang="en-IN" altLang="en-US" sz="3200" dirty="0">
                <a:sym typeface="+mn-ea"/>
              </a:rPr>
              <a:t>                 -  120015110</a:t>
            </a:r>
          </a:p>
          <a:p>
            <a:endParaRPr lang="en-IN" altLang="en-US" sz="3200" dirty="0">
              <a:sym typeface="+mn-ea"/>
            </a:endParaRPr>
          </a:p>
          <a:p>
            <a:endParaRPr lang="en-IN" altLang="en-US" sz="3200" dirty="0">
              <a:sym typeface="+mn-ea"/>
            </a:endParaRPr>
          </a:p>
          <a:p>
            <a:endParaRPr lang="en-IN" altLang="en-US" sz="3200" dirty="0"/>
          </a:p>
          <a:p>
            <a:endParaRPr lang="en-IN" altLang="en-US" sz="3200" dirty="0"/>
          </a:p>
        </p:txBody>
      </p:sp>
      <p:pic>
        <p:nvPicPr>
          <p:cNvPr id="1026" name="Picture 2" descr="Image result for sastra university logo">
            <a:extLst>
              <a:ext uri="{FF2B5EF4-FFF2-40B4-BE49-F238E27FC236}">
                <a16:creationId xmlns:a16="http://schemas.microsoft.com/office/drawing/2014/main" id="{39674718-674C-446D-8B52-3C7667BC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376" y="231520"/>
            <a:ext cx="4183380" cy="22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B1D43-DBDD-49A4-96B1-6B0B24328CC2}"/>
              </a:ext>
            </a:extLst>
          </p:cNvPr>
          <p:cNvSpPr txBox="1"/>
          <p:nvPr/>
        </p:nvSpPr>
        <p:spPr>
          <a:xfrm>
            <a:off x="2706624" y="3116959"/>
            <a:ext cx="5010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Report Document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1848A-53EB-481F-934C-E860F61C0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Use-Case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6653F42-3068-4174-AB41-3C198B2AC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989" y="105104"/>
            <a:ext cx="6313756" cy="675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7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92B46-C111-45C6-981A-29D2C68C7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Sequence Diagram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F5669FA6-A98C-4215-8CD0-04A3B8EA1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96" y="529389"/>
            <a:ext cx="7761704" cy="60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52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C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36888-A523-4CF8-B0AD-CE1E6FC0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Collaboration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B1D549A-FB0C-4E25-A867-80F1739D8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31" y="961812"/>
            <a:ext cx="6854835" cy="55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8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3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F8C6E-7C19-4C96-859E-31CF2F13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Activity Diagram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C8FB19B-60C2-4700-8358-81725B34C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89272"/>
            <a:ext cx="718819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F48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23142C-D294-4761-B2B7-8F63C5636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443" y="259882"/>
            <a:ext cx="7456738" cy="64393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8B17CF-16C8-4476-9401-90CCE73698CB}"/>
              </a:ext>
            </a:extLst>
          </p:cNvPr>
          <p:cNvSpPr txBox="1"/>
          <p:nvPr/>
        </p:nvSpPr>
        <p:spPr>
          <a:xfrm>
            <a:off x="7982712" y="1424678"/>
            <a:ext cx="63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9D9C2-04E4-4F60-BBEF-426E86BAA621}"/>
              </a:ext>
            </a:extLst>
          </p:cNvPr>
          <p:cNvSpPr txBox="1"/>
          <p:nvPr/>
        </p:nvSpPr>
        <p:spPr>
          <a:xfrm>
            <a:off x="9272978" y="1424678"/>
            <a:ext cx="63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C6626-A12C-49C8-B4A6-1F750A0F342E}"/>
              </a:ext>
            </a:extLst>
          </p:cNvPr>
          <p:cNvSpPr txBox="1"/>
          <p:nvPr/>
        </p:nvSpPr>
        <p:spPr>
          <a:xfrm>
            <a:off x="4800852" y="3789926"/>
            <a:ext cx="63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1*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831FA-C1A5-44F6-9507-673BB7BC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Front End Page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0321E3-DC2F-491C-AE04-0694FD07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448379"/>
            <a:ext cx="11548872" cy="50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831FA-C1A5-44F6-9507-673BB7BC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51751"/>
            <a:ext cx="11210925" cy="73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12" name="Content Placeholder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368C9E-740E-4BFF-ACE3-F3CFDF328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4" y="1396589"/>
            <a:ext cx="11487807" cy="52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4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85EFF-6F3E-47A5-AB34-5F66B1E0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 Up Page</a:t>
            </a:r>
          </a:p>
        </p:txBody>
      </p:sp>
      <p:pic>
        <p:nvPicPr>
          <p:cNvPr id="22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AC08DD-C1BA-4319-9B22-F7DEBD31A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" y="1388303"/>
            <a:ext cx="11420856" cy="53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9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FAAFD-BFFD-4B1B-8B63-5E42C468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pic>
        <p:nvPicPr>
          <p:cNvPr id="7" name="Content Placeholder 6" descr="A picture containing stationary, screenshot&#10;&#10;Description automatically generated">
            <a:extLst>
              <a:ext uri="{FF2B5EF4-FFF2-40B4-BE49-F238E27FC236}">
                <a16:creationId xmlns:a16="http://schemas.microsoft.com/office/drawing/2014/main" id="{5100F43D-F863-4E62-A893-DF61EE366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396588"/>
            <a:ext cx="11622024" cy="51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96050-4865-43BA-9D8D-19EA0E7F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Menu Page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29B0BD-D629-4E0A-95FA-0E3658E1F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396588"/>
            <a:ext cx="11594592" cy="52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6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In our college there is no correct source which provides required reference books and previous question papers .</a:t>
            </a:r>
          </a:p>
          <a:p>
            <a:r>
              <a:rPr lang="en-IN" altLang="en-US" dirty="0"/>
              <a:t>So every semester the students are waiting for the lecturers to share the required materials.</a:t>
            </a:r>
          </a:p>
          <a:p>
            <a:r>
              <a:rPr lang="en-IN" altLang="en-US" dirty="0"/>
              <a:t>Also the students are not having uniform materials(i.e. different editions of same book).</a:t>
            </a:r>
          </a:p>
          <a:p>
            <a:r>
              <a:rPr lang="en-IN" altLang="en-US" dirty="0"/>
              <a:t>Some students may not be aware of various events, workshops, seminars happening in our college which might be useful to them.</a:t>
            </a:r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/>
          </a:p>
          <a:p>
            <a:endParaRPr lang="en-I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9AE7F-AF2B-40F8-A27E-4DD8BACBB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Documents Page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1F2CA3-D62F-4F59-AFD6-568077111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8" y="1396588"/>
            <a:ext cx="11594592" cy="509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0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AE5CF-F9AA-446B-A748-110EF3AC2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Events or Notifications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7944DE-B335-4BE4-ACDF-D8DDB180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6" y="1396588"/>
            <a:ext cx="11210925" cy="51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3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7330CE-11D7-4CB5-B613-E01C83891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Feedback Page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BBD72A-3A0A-475D-A5AD-E175658EB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2" y="1396588"/>
            <a:ext cx="11210925" cy="52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87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AD85F-88C5-4CCF-96F5-741B6C9B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Back End Page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FC8A82-3242-4981-B85E-8128F7343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396589"/>
            <a:ext cx="11456561" cy="50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0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82BC2-D440-4924-9AAC-2B5875FD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F19A-4CAB-402C-A996-8175A33DF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38"/>
              </a:spcBef>
              <a:spcAft>
                <a:spcPct val="0"/>
              </a:spcAft>
              <a:buClr>
                <a:srgbClr val="000000"/>
              </a:buClr>
              <a:buFont typeface="Times New Roman" panose="02020603050405020304" pitchFamily="18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&lt;Roger Pressman, Software Engineering, 6</a:t>
            </a:r>
            <a:r>
              <a:rPr lang="en-US" altLang="en-US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th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edition&gt;</a:t>
            </a:r>
          </a:p>
          <a:p>
            <a:pPr>
              <a:spcBef>
                <a:spcPts val="638"/>
              </a:spcBef>
              <a:spcAft>
                <a:spcPct val="0"/>
              </a:spcAft>
              <a:buClr>
                <a:srgbClr val="000000"/>
              </a:buClr>
              <a:buFont typeface="Times New Roman" panose="02020603050405020304" pitchFamily="18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&lt;Jacobson, OOAD, Wiley publication&gt;</a:t>
            </a:r>
          </a:p>
          <a:p>
            <a:pPr>
              <a:spcBef>
                <a:spcPts val="638"/>
              </a:spcBef>
              <a:spcAft>
                <a:spcPct val="0"/>
              </a:spcAft>
              <a:buClr>
                <a:srgbClr val="000000"/>
              </a:buClr>
              <a:buFont typeface="Times New Roman" panose="02020603050405020304" pitchFamily="18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&lt;competitor web site URL&gt;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2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D46F9-4CDA-4B30-A5F9-5B3A2068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D3B78-DDD4-4154-80AD-6E49135B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DFD Level0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92EBB8-A605-4FAE-A6B4-54B3D9CE63A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591595"/>
            <a:ext cx="8554453" cy="1561305"/>
            <a:chOff x="381000" y="3086895"/>
            <a:chExt cx="8554453" cy="15613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791B61-E810-4049-925A-2A03B985B665}"/>
                </a:ext>
              </a:extLst>
            </p:cNvPr>
            <p:cNvSpPr/>
            <p:nvPr/>
          </p:nvSpPr>
          <p:spPr>
            <a:xfrm>
              <a:off x="381000" y="3276600"/>
              <a:ext cx="2286000" cy="13716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  <a:sym typeface="Arial" charset="0"/>
                </a:rPr>
                <a:t>Input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0000"/>
                  </a:solidFill>
                  <a:sym typeface="Arial" charset="0"/>
                </a:rPr>
                <a:t>(*.txt)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0C2902-4767-E249-8C92-8414485ABCE9}"/>
                </a:ext>
              </a:extLst>
            </p:cNvPr>
            <p:cNvSpPr/>
            <p:nvPr/>
          </p:nvSpPr>
          <p:spPr>
            <a:xfrm>
              <a:off x="6649453" y="3086895"/>
              <a:ext cx="2286000" cy="152320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2000" b="1" dirty="0">
                  <a:solidFill>
                    <a:schemeClr val="tx1"/>
                  </a:solidFill>
                  <a:sym typeface="Arial" charset="0"/>
                </a:rPr>
                <a:t>Output</a:t>
              </a:r>
            </a:p>
            <a:p>
              <a:pPr algn="ctr" eaLnBrk="1" hangingPunct="1">
                <a:defRPr/>
              </a:pPr>
              <a:r>
                <a:rPr lang="en-US" sz="2000" b="1" dirty="0">
                  <a:solidFill>
                    <a:srgbClr val="FF0000"/>
                  </a:solidFill>
                  <a:sym typeface="Arial" charset="0"/>
                </a:rPr>
                <a:t>(*.jpeg,*.doc,*.</a:t>
              </a:r>
              <a:r>
                <a:rPr lang="en-US" sz="2000" b="1" dirty="0" err="1">
                  <a:solidFill>
                    <a:srgbClr val="FF0000"/>
                  </a:solidFill>
                  <a:sym typeface="Arial" charset="0"/>
                </a:rPr>
                <a:t>png</a:t>
              </a:r>
              <a:r>
                <a:rPr lang="en-US" sz="2000" b="1" dirty="0">
                  <a:solidFill>
                    <a:srgbClr val="FF0000"/>
                  </a:solidFill>
                  <a:sym typeface="Arial" charset="0"/>
                </a:rPr>
                <a:t>,*.pdf,*.txt)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BE5A6EF-D06B-E845-B4CF-8BA6B31E021A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2667000" y="3962400"/>
              <a:ext cx="762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5D8DFDC-4B21-EE49-9904-DA1F86222857}"/>
                </a:ext>
              </a:extLst>
            </p:cNvPr>
            <p:cNvCxnSpPr>
              <a:cxnSpLocks/>
            </p:cNvCxnSpPr>
            <p:nvPr/>
          </p:nvCxnSpPr>
          <p:spPr>
            <a:xfrm>
              <a:off x="5847345" y="3962399"/>
              <a:ext cx="7820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576C4BA-79EE-4BDB-9975-4078D316C4C1}"/>
              </a:ext>
            </a:extLst>
          </p:cNvPr>
          <p:cNvSpPr/>
          <p:nvPr/>
        </p:nvSpPr>
        <p:spPr>
          <a:xfrm>
            <a:off x="4932946" y="2355181"/>
            <a:ext cx="2306053" cy="222383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0AAD2B-176F-4449-A9F7-57BA32D0BE1F}"/>
              </a:ext>
            </a:extLst>
          </p:cNvPr>
          <p:cNvSpPr txBox="1"/>
          <p:nvPr/>
        </p:nvSpPr>
        <p:spPr>
          <a:xfrm>
            <a:off x="5573027" y="3089709"/>
            <a:ext cx="1241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82839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Solution to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The solution to the problem is to create a web page where every student  can get updated tetbooks,information about various companies which are visiting our SASTRA and their criterias.</a:t>
            </a:r>
          </a:p>
          <a:p>
            <a:r>
              <a:rPr lang="en-IN" altLang="en-US"/>
              <a:t>Also they will get information about  various events,seminars,workshops which are taking place in our college.</a:t>
            </a:r>
          </a:p>
          <a:p>
            <a:r>
              <a:rPr lang="en-IN" altLang="en-US"/>
              <a:t>They can also get the previous year Question Papers of all branches and years.</a:t>
            </a:r>
          </a:p>
          <a:p>
            <a:r>
              <a:rPr lang="en-IN" altLang="en-US"/>
              <a:t>They will be provided links for downloading all prescribed textbooks and reference textbooks.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/>
              <a:t>BENEFITS OF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Students can download textbooks easily</a:t>
            </a:r>
          </a:p>
          <a:p>
            <a:r>
              <a:rPr lang="en-IN" altLang="en-US" dirty="0"/>
              <a:t>They will get information about all the events which can increase     their  interest towards that specific domain.</a:t>
            </a:r>
          </a:p>
          <a:p>
            <a:r>
              <a:rPr lang="en-IN" altLang="en-US" dirty="0"/>
              <a:t>They can download previous year question papers which will give them idea of the question paper design and will prepare for exams accordingly.</a:t>
            </a:r>
          </a:p>
          <a:p>
            <a:r>
              <a:rPr lang="en-IN" altLang="en-US" dirty="0"/>
              <a:t>They can be able </a:t>
            </a:r>
            <a:r>
              <a:rPr lang="en-IN" altLang="en-US"/>
              <a:t>to select companies </a:t>
            </a:r>
            <a:r>
              <a:rPr lang="en-IN" altLang="en-US" dirty="0"/>
              <a:t>on their area of interest and domain based on the information provided.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ym typeface="+mn-ea"/>
              </a:rPr>
              <a:t>COMPETITOR WEB PAGE</a:t>
            </a:r>
            <a:br>
              <a:rPr lang="en-US" altLang="en-US" dirty="0"/>
            </a:b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260" y="1259205"/>
            <a:ext cx="1103566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FEATURES OVER EXISTING SYSTEM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8C2932-DB38-45E7-A239-CB8983393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180228"/>
              </p:ext>
            </p:extLst>
          </p:nvPr>
        </p:nvGraphicFramePr>
        <p:xfrm>
          <a:off x="1362456" y="1490472"/>
          <a:ext cx="8604504" cy="481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2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2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5812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Existing System</a:t>
                      </a:r>
                    </a:p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&lt;10.10.10.23/csenet&gt;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Proposed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System</a:t>
                      </a:r>
                    </a:p>
                    <a:p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&lt;Student Project&gt;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81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 of end users types (Students)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Number of end users types (Students)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81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Technical</a:t>
                      </a:r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 flaw (Always showing processing)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Technical improvement (Reference Books</a:t>
                      </a:r>
                    </a:p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                                            Notifications , QP)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81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Business loss (NA)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Business benefits (NA)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81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Tough(no</a:t>
                      </a:r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 manuals)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Easy (Help</a:t>
                      </a:r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 menu)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581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Feedback </a:t>
                      </a:r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 (No)</a:t>
                      </a:r>
                    </a:p>
                    <a:p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Maintenance (No)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0000"/>
                          </a:solidFill>
                        </a:rPr>
                        <a:t>Feedback</a:t>
                      </a:r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 (Yes)</a:t>
                      </a:r>
                    </a:p>
                    <a:p>
                      <a:r>
                        <a:rPr lang="en-US" sz="1800" b="1" baseline="0" dirty="0">
                          <a:solidFill>
                            <a:srgbClr val="FF0000"/>
                          </a:solidFill>
                        </a:rPr>
                        <a:t>Revision (allowed)</a:t>
                      </a:r>
                      <a:endParaRPr lang="en-US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Scope of Proposed System</a:t>
            </a:r>
            <a:br>
              <a:rPr lang="en-IN" altLang="en-US" dirty="0"/>
            </a:br>
            <a:r>
              <a:rPr lang="en-IN" altLang="en-US" dirty="0"/>
              <a:t>              					(User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User Type			  : Sastra University student</a:t>
            </a:r>
          </a:p>
          <a:p>
            <a:r>
              <a:rPr lang="en-US" dirty="0"/>
              <a:t>Domain	    			  : Education</a:t>
            </a:r>
          </a:p>
          <a:p>
            <a:r>
              <a:rPr lang="en-US" dirty="0"/>
              <a:t>Life span of the system		  : 4 years</a:t>
            </a:r>
          </a:p>
          <a:p>
            <a:r>
              <a:rPr lang="en-US" dirty="0"/>
              <a:t>Limitations				  : Works only when connected to 						     internet.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altLang="en-US" dirty="0"/>
              <a:t>Scope of Proposed System</a:t>
            </a:r>
            <a:br>
              <a:rPr lang="en-IN" altLang="en-US" dirty="0"/>
            </a:br>
            <a:r>
              <a:rPr lang="en-IN" altLang="en-US" dirty="0"/>
              <a:t> 						(System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type			: Webapp (Student Connect)</a:t>
            </a:r>
          </a:p>
          <a:p>
            <a:r>
              <a:rPr lang="en-US" dirty="0"/>
              <a:t>Technical Domain		: File Retrieval</a:t>
            </a:r>
          </a:p>
          <a:p>
            <a:r>
              <a:rPr lang="en-US" dirty="0"/>
              <a:t>Hardware				: Computer , Mobile</a:t>
            </a:r>
          </a:p>
          <a:p>
            <a:r>
              <a:rPr lang="en-US" dirty="0"/>
              <a:t>Software				: HTML , CSS , PHP ,MySQL</a:t>
            </a:r>
          </a:p>
          <a:p>
            <a:r>
              <a:rPr lang="en-US" dirty="0"/>
              <a:t>Special Tool			: NULL</a:t>
            </a:r>
          </a:p>
          <a:p>
            <a:r>
              <a:rPr lang="en-US" dirty="0"/>
              <a:t>Life span of the system             : Up to next revision</a:t>
            </a:r>
          </a:p>
          <a:p>
            <a:r>
              <a:rPr lang="en-US" dirty="0"/>
              <a:t>Limitations				: Works only on browsers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439</Words>
  <Application>Microsoft Office PowerPoint</Application>
  <PresentationFormat>Widescreen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Student Connect</vt:lpstr>
      <vt:lpstr>Problem Statement</vt:lpstr>
      <vt:lpstr>Solution to the problem</vt:lpstr>
      <vt:lpstr>Solution to the Problem</vt:lpstr>
      <vt:lpstr>BENEFITS OF SOLUTION</vt:lpstr>
      <vt:lpstr>COMPETITOR WEB PAGE </vt:lpstr>
      <vt:lpstr>FEATURES OVER EXISTING SYSTEM</vt:lpstr>
      <vt:lpstr>Scope of Proposed System                    (User View)</vt:lpstr>
      <vt:lpstr>Scope of Proposed System        (System View)</vt:lpstr>
      <vt:lpstr>Use-Case Diagram</vt:lpstr>
      <vt:lpstr>Sequence Diagram</vt:lpstr>
      <vt:lpstr>Collaboration Diagram</vt:lpstr>
      <vt:lpstr>Activity Diagram</vt:lpstr>
      <vt:lpstr>Class Diagram</vt:lpstr>
      <vt:lpstr>Front End Page</vt:lpstr>
      <vt:lpstr>Login Page</vt:lpstr>
      <vt:lpstr>Sign Up Page</vt:lpstr>
      <vt:lpstr>Home Page</vt:lpstr>
      <vt:lpstr>Menu Page</vt:lpstr>
      <vt:lpstr>Documents Page</vt:lpstr>
      <vt:lpstr>Events or Notifications</vt:lpstr>
      <vt:lpstr>Feedback Page</vt:lpstr>
      <vt:lpstr>Back End Page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Connect</dc:title>
  <dc:creator>pardhu vineeth</dc:creator>
  <cp:lastModifiedBy>pardhu vineeth</cp:lastModifiedBy>
  <cp:revision>12</cp:revision>
  <dcterms:created xsi:type="dcterms:W3CDTF">2019-03-29T03:58:16Z</dcterms:created>
  <dcterms:modified xsi:type="dcterms:W3CDTF">2019-04-18T11:16:09Z</dcterms:modified>
</cp:coreProperties>
</file>